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3"/>
  </p:notesMasterIdLst>
  <p:sldIdLst>
    <p:sldId id="256" r:id="rId3"/>
    <p:sldId id="258" r:id="rId4"/>
    <p:sldId id="259" r:id="rId5"/>
    <p:sldId id="261" r:id="rId6"/>
    <p:sldId id="284" r:id="rId7"/>
    <p:sldId id="266" r:id="rId8"/>
    <p:sldId id="260" r:id="rId9"/>
    <p:sldId id="263" r:id="rId10"/>
    <p:sldId id="269" r:id="rId11"/>
    <p:sldId id="279" r:id="rId12"/>
  </p:sldIdLst>
  <p:sldSz cx="9144000" cy="5143500" type="screen16x9"/>
  <p:notesSz cx="6858000" cy="9144000"/>
  <p:embeddedFontLst>
    <p:embeddedFont>
      <p:font typeface="Lato Hairline" panose="020B0604020202020204" charset="0"/>
      <p:regular r:id="rId14"/>
      <p:bold r:id="rId15"/>
      <p:italic r:id="rId16"/>
      <p:boldItalic r:id="rId17"/>
    </p:embeddedFont>
    <p:embeddedFont>
      <p:font typeface="Lato Light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F8CAF86D-DAC0-479A-942D-790F6A080832}">
  <a:tblStyle styleId="{F8CAF86D-DAC0-479A-942D-790F6A0808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>
        <p:scale>
          <a:sx n="109" d="100"/>
          <a:sy n="109" d="100"/>
        </p:scale>
        <p:origin x="-84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6059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400"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 userDrawn="1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905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7689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336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1;p11" descr="paint_transparent3.png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9050"/>
            <a:ext cx="9144000" cy="5143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47110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35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733800" y="3287225"/>
            <a:ext cx="5105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We are </a:t>
            </a:r>
            <a:br>
              <a:rPr lang="en" dirty="0" smtClean="0"/>
            </a:br>
            <a:r>
              <a:rPr lang="en" dirty="0" smtClean="0"/>
              <a:t>Nhân phẩm team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6400800" y="1276350"/>
            <a:ext cx="24705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  <a:latin typeface="Lato Hairline" panose="020B0604020202020204" charset="0"/>
              </a:rPr>
              <a:t>Hello !!!</a:t>
            </a:r>
            <a:endParaRPr lang="en-US" sz="5000" dirty="0">
              <a:solidFill>
                <a:schemeClr val="bg1"/>
              </a:solidFill>
              <a:latin typeface="Lato Hairline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87287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07243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2" name="Google Shape;252;p36"/>
          <p:cNvSpPr txBox="1">
            <a:spLocks noGrp="1"/>
          </p:cNvSpPr>
          <p:nvPr>
            <p:ph type="body" idx="4294967295"/>
          </p:nvPr>
        </p:nvSpPr>
        <p:spPr>
          <a:xfrm>
            <a:off x="2140050" y="2896928"/>
            <a:ext cx="4863900" cy="13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 smtClean="0">
                <a:solidFill>
                  <a:srgbClr val="FFFFFF"/>
                </a:solidFill>
              </a:rPr>
              <a:t>Contact my team. 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2337625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FFFFFF"/>
                </a:solidFill>
              </a:rPr>
              <a:t>Rise of Evil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3345594"/>
            <a:ext cx="6593700" cy="15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rgbClr val="FFFFFF"/>
                </a:solidFill>
              </a:rPr>
              <a:t>A game 2D isometric defense where you build an army and defend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rgbClr val="FFFFFF"/>
                </a:solidFill>
              </a:rPr>
              <a:t>all the attack of evils to save the world.  </a:t>
            </a:r>
            <a:endParaRPr sz="1400" b="1" dirty="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1155CC"/>
                </a:solidFill>
              </a:rPr>
              <a:t>1.</a:t>
            </a:r>
            <a:endParaRPr sz="54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/>
              <a:t>What is </a:t>
            </a:r>
            <a:r>
              <a:rPr lang="en" sz="5400" dirty="0" smtClean="0"/>
              <a:t>It </a:t>
            </a:r>
            <a:r>
              <a:rPr lang="en" sz="5400" dirty="0" smtClean="0"/>
              <a:t>like ?</a:t>
            </a:r>
            <a:endParaRPr sz="5400"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57200" y="81915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game is:</a:t>
            </a:r>
            <a:endParaRPr dirty="0"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57200" y="173355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×"/>
            </a:pPr>
            <a:r>
              <a:rPr lang="en" dirty="0" smtClean="0"/>
              <a:t>Defense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 smtClean="0"/>
              <a:t>Campaign, Survival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 smtClean="0"/>
              <a:t>1 player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 smtClean="0"/>
              <a:t>Isometric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 smtClean="0"/>
              <a:t>Touch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 smtClean="0"/>
              <a:t>Tower building, destroy all enemies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A war between evil and human to decide who will survive</a:t>
            </a:r>
            <a:endParaRPr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1155CC"/>
                </a:solidFill>
              </a:rPr>
              <a:t>2</a:t>
            </a:r>
            <a:r>
              <a:rPr lang="en" sz="5400" dirty="0" smtClean="0">
                <a:solidFill>
                  <a:srgbClr val="1155CC"/>
                </a:solidFill>
              </a:rPr>
              <a:t>.</a:t>
            </a:r>
            <a:endParaRPr sz="54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/>
              <a:t>Gameplay</a:t>
            </a:r>
            <a:endParaRPr sz="5400"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9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sldNum" idx="4294967295"/>
          </p:nvPr>
        </p:nvSpPr>
        <p:spPr>
          <a:xfrm>
            <a:off x="0" y="4448175"/>
            <a:ext cx="549275" cy="3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6</a:t>
            </a:fld>
            <a:endParaRPr>
              <a:solidFill>
                <a:srgbClr val="999999"/>
              </a:solidFill>
            </a:endParaRPr>
          </a:p>
        </p:txBody>
      </p:sp>
      <p:sp>
        <p:nvSpPr>
          <p:cNvPr id="4" name="Down Arrow 3"/>
          <p:cNvSpPr/>
          <p:nvPr/>
        </p:nvSpPr>
        <p:spPr>
          <a:xfrm rot="17367516">
            <a:off x="2632548" y="1259177"/>
            <a:ext cx="560595" cy="1447800"/>
          </a:xfrm>
          <a:prstGeom prst="downArrow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 rot="18181475">
            <a:off x="4535696" y="2123193"/>
            <a:ext cx="533400" cy="1600200"/>
          </a:xfrm>
          <a:prstGeom prst="downArrow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4010160" y="651901"/>
            <a:ext cx="533400" cy="1600200"/>
          </a:xfrm>
          <a:prstGeom prst="downArrow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098716" y="2615516"/>
            <a:ext cx="1358064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err="1" smtClean="0">
                <a:ln w="11430"/>
                <a:solidFill>
                  <a:schemeClr val="bg1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Crytal</a:t>
            </a:r>
            <a:r>
              <a:rPr lang="en-US" b="1" dirty="0" smtClean="0">
                <a:ln w="11430"/>
                <a:solidFill>
                  <a:schemeClr val="bg1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of King</a:t>
            </a:r>
            <a:endParaRPr lang="en-US" b="1" dirty="0">
              <a:ln w="11430"/>
              <a:solidFill>
                <a:schemeClr val="bg1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cxnSp>
        <p:nvCxnSpPr>
          <p:cNvPr id="31" name="Straight Arrow Connector 30"/>
          <p:cNvCxnSpPr>
            <a:stCxn id="23" idx="1"/>
          </p:cNvCxnSpPr>
          <p:nvPr/>
        </p:nvCxnSpPr>
        <p:spPr>
          <a:xfrm>
            <a:off x="7098716" y="2769405"/>
            <a:ext cx="0" cy="94534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flipV="1">
            <a:off x="3505200" y="2488515"/>
            <a:ext cx="1524000" cy="5404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05200" y="3039623"/>
            <a:ext cx="1143000" cy="5433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2743200" y="2853260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Tower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43800" y="3240587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err="1" smtClean="0">
                <a:ln w="11430"/>
                <a:solidFill>
                  <a:schemeClr val="bg1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Crytal</a:t>
            </a:r>
            <a:r>
              <a:rPr lang="en-US" b="1" dirty="0" smtClean="0">
                <a:ln w="11430"/>
                <a:solidFill>
                  <a:schemeClr val="bg1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of Life</a:t>
            </a:r>
            <a:endParaRPr lang="en-US" b="1" dirty="0">
              <a:ln w="11430"/>
              <a:solidFill>
                <a:schemeClr val="bg1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cxnSp>
        <p:nvCxnSpPr>
          <p:cNvPr id="40" name="Straight Arrow Connector 39"/>
          <p:cNvCxnSpPr>
            <a:stCxn id="39" idx="2"/>
          </p:cNvCxnSpPr>
          <p:nvPr/>
        </p:nvCxnSpPr>
        <p:spPr>
          <a:xfrm>
            <a:off x="8182757" y="3548364"/>
            <a:ext cx="40075" cy="791457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8" grpId="0" animBg="1"/>
      <p:bldP spid="8" grpId="1" animBg="1"/>
      <p:bldP spid="23" grpId="0"/>
      <p:bldP spid="23" grpId="1"/>
      <p:bldP spid="131" grpId="0"/>
      <p:bldP spid="131" grpId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“What make we different ?”</a:t>
            </a:r>
            <a:endParaRPr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54864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smtClean="0"/>
              <a:t>Monster can destroy your tower</a:t>
            </a:r>
          </a:p>
          <a:p>
            <a:pPr marL="285750" indent="-285750"/>
            <a:r>
              <a:rPr lang="en-US" dirty="0"/>
              <a:t>The power of monsters is inversely proportional to the </a:t>
            </a:r>
            <a:r>
              <a:rPr lang="en-US" dirty="0" smtClean="0"/>
              <a:t>HP of Crystal of King</a:t>
            </a:r>
          </a:p>
          <a:p>
            <a:pPr marL="285750" indent="-285750"/>
            <a:r>
              <a:rPr lang="en-US" dirty="0" smtClean="0"/>
              <a:t>Your life will not reset after you finish a stage</a:t>
            </a:r>
          </a:p>
          <a:p>
            <a:pPr marL="285750" indent="-285750"/>
            <a:r>
              <a:rPr lang="en-US" dirty="0" smtClean="0"/>
              <a:t>Remaining gold from previous stage will push to next stage</a:t>
            </a:r>
            <a:endParaRPr dirty="0"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selling point</a:t>
            </a:r>
            <a:endParaRPr dirty="0"/>
          </a:p>
        </p:txBody>
      </p:sp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>
            <a:off x="1328047" y="949025"/>
            <a:ext cx="6545104" cy="311794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9" name="Google Shape;159;p26"/>
          <p:cNvSpPr txBox="1">
            <a:spLocks noGrp="1"/>
          </p:cNvSpPr>
          <p:nvPr>
            <p:ph type="title" idx="4294967295"/>
          </p:nvPr>
        </p:nvSpPr>
        <p:spPr>
          <a:xfrm>
            <a:off x="1816350" y="167825"/>
            <a:ext cx="5511300" cy="4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Game map</a:t>
            </a:r>
            <a:endParaRPr sz="14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9</a:t>
            </a:fld>
            <a:endParaRPr>
              <a:solidFill>
                <a:srgbClr val="999999"/>
              </a:solidFill>
            </a:endParaRPr>
          </a:p>
        </p:txBody>
      </p:sp>
      <p:sp>
        <p:nvSpPr>
          <p:cNvPr id="162" name="Google Shape;162;p26"/>
          <p:cNvSpPr/>
          <p:nvPr/>
        </p:nvSpPr>
        <p:spPr>
          <a:xfrm>
            <a:off x="1863218" y="19265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4" name="Google Shape;164;p26"/>
          <p:cNvSpPr/>
          <p:nvPr/>
        </p:nvSpPr>
        <p:spPr>
          <a:xfrm>
            <a:off x="4029193" y="17119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5" name="Google Shape;165;p26"/>
          <p:cNvSpPr/>
          <p:nvPr/>
        </p:nvSpPr>
        <p:spPr>
          <a:xfrm>
            <a:off x="6316893" y="21312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6" name="Google Shape;166;p26"/>
          <p:cNvSpPr/>
          <p:nvPr/>
        </p:nvSpPr>
        <p:spPr>
          <a:xfrm>
            <a:off x="6930993" y="349559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7" name="Google Shape;167;p26"/>
          <p:cNvSpPr/>
          <p:nvPr/>
        </p:nvSpPr>
        <p:spPr>
          <a:xfrm>
            <a:off x="4543893" y="3409924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143</Words>
  <Application>Microsoft Office PowerPoint</Application>
  <PresentationFormat>On-screen Show (16:9)</PresentationFormat>
  <Paragraphs>39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Lato Hairline</vt:lpstr>
      <vt:lpstr>Lato Light</vt:lpstr>
      <vt:lpstr>Calibri</vt:lpstr>
      <vt:lpstr>Eglamour template</vt:lpstr>
      <vt:lpstr>Storyboard Layouts</vt:lpstr>
      <vt:lpstr>We are  Nhân phẩm team</vt:lpstr>
      <vt:lpstr>Rise of Evil</vt:lpstr>
      <vt:lpstr>1. What is It like ?</vt:lpstr>
      <vt:lpstr>Our game is:</vt:lpstr>
      <vt:lpstr>2. Gameplay</vt:lpstr>
      <vt:lpstr>PowerPoint Presentation</vt:lpstr>
      <vt:lpstr>PowerPoint Presentation</vt:lpstr>
      <vt:lpstr>Our selling point</vt:lpstr>
      <vt:lpstr>Game map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Như Ý Lương Thị</dc:creator>
  <cp:lastModifiedBy>Như Ý Lương Thị</cp:lastModifiedBy>
  <cp:revision>22</cp:revision>
  <dcterms:modified xsi:type="dcterms:W3CDTF">2019-07-08T00:40:35Z</dcterms:modified>
</cp:coreProperties>
</file>